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257" r:id="rId3"/>
    <p:sldId id="34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0AC9-396E-7171-B55C-6E44CBBD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16C77-99C3-AF1B-ECDD-076170107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BF88B-6A67-E4AE-E9F1-51FF849F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79708-3DEC-90FB-B7A3-09C7F3C4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9DFD-4B4A-360F-A142-1A9542E3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3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F49E-769D-8457-70E5-3DF2172B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B4CBB-63D5-A32E-0859-3457C8AF7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A93EB-9D99-7E4A-E212-F6390789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51010-3C67-9BE6-9576-ABE2FEB2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5519-9DE5-8221-EE97-CC9741E2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5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70AF8-DAF1-971B-8C42-1FC607743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39578-7E34-9B6D-95A2-EF861914C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C58C-4227-3F16-9D71-ED881DB5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5179F-CAC1-64AC-8B1C-FAEE157D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619E-6A79-1B00-7966-4A92CFAD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3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F644-52E0-BAFE-B830-04951CE0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B3A8B-9BF9-7204-7850-5DDB0F1F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8256-1702-812A-9DDF-6A2CBA61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CBFC-989E-7B85-4069-C56C0AD0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CDB4-D229-2347-CF41-4DE4BE0D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0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4EDD-8217-37AE-9D77-3EE8406E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EE0D4-AF6F-C554-608E-CDC686B81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CF7B-1E6B-FE86-22E7-1ADE34AD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C3763-DF91-204F-0668-3C744D4B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77F2-7145-69CB-2210-53F2CBEE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0F7F-5B02-F9B8-3C27-E4CDFA9A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90F2-FC3E-11AC-FB12-8215F5105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08D25-A5DE-0F62-65BC-E6CB179FA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DA88D-529B-857A-DBF4-FF1BE16E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BB320-E1FC-D626-C570-0E7E32E0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E42F-80DB-FB59-FEFA-E9DD89B4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1B07-4A37-FBD0-81B4-6825FB11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D5831-3874-71E3-1DE3-00DCFCD52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DEC1A-437C-2766-AA6C-6276AD4CD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40435-F69E-1A4B-260A-AA8B96085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57B05-2E20-BE3C-9F4C-614AC64CC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CD677-FFD4-A979-214F-E2C98A53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B78DD-1315-0505-0FF5-6DB42D8C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A6200-B484-8A78-2A49-90B4AAAC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7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48B9-04A8-CA42-FD36-D738E095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549A-BBF6-9BBD-9EA0-7113ED6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EC140-AD4D-FF97-367E-72B2D15A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BCD1B-1FF8-7A62-93E9-C5257486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A6CF5-74CF-F68F-BD87-013B5FA0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EA9A2-9E4F-CA5E-3179-4556136A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E091A-65AF-6D06-48A1-77E558F4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286C-4451-8192-BAC4-28D28C51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8B44-8813-CF55-8A01-10C2EF75E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573C1-E2A2-DA08-B414-8A78BEECA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D0B52-F528-BF3E-806D-5CEA260A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32AF-9EB1-491B-D300-2A8A5720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33D1-E52A-ED0A-6CCE-93F44E09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3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F8E4-30C8-2C6A-2798-5F6352C1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A1805-F705-81CC-946C-31FA78682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1E857-D8A0-F846-E4F1-F4C70F38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F374-F85B-51D8-F959-CE8BE07B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D73C9-37EF-EA13-106B-AA6FC633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0B01B-FA11-805A-DEB1-BC39ACF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7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DA5BC-2469-A731-A452-26D9A87F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9419-F874-B0D6-A390-9F8324E7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05CE-8D4E-F8F2-D86C-6D68C321D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FBC92C-30DD-454B-A68F-63BC7B80096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30A35-D262-49C4-F265-E502BDD33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84FBA-008B-FD75-F46A-F41E20D03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28E55D-3539-42B9-8C1A-B30EF7B99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microsoft.com/office/2017/06/relationships/model3d" Target="../media/model3d1.glb"/><Relationship Id="rId7" Type="http://schemas.openxmlformats.org/officeDocument/2006/relationships/image" Target="../media/image8.svg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00E36F-8802-8C64-92A0-A7A6C500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67" y="3130267"/>
            <a:ext cx="597465" cy="5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549F5-DFBD-0BBB-ABB6-0C6C558FA876}"/>
              </a:ext>
            </a:extLst>
          </p:cNvPr>
          <p:cNvSpPr txBox="1"/>
          <p:nvPr/>
        </p:nvSpPr>
        <p:spPr>
          <a:xfrm>
            <a:off x="2401823" y="508843"/>
            <a:ext cx="7388352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2800" dirty="0">
                <a:latin typeface="Poppins Light" pitchFamily="2" charset="77"/>
                <a:cs typeface="Poppins Light" pitchFamily="2" charset="77"/>
              </a:rPr>
              <a:t>iPhone</a:t>
            </a:r>
            <a:endParaRPr lang="en-BA" sz="7200" dirty="0">
              <a:latin typeface="Poppins Light" pitchFamily="2" charset="77"/>
              <a:cs typeface="Poppins Light" pitchFamily="2" charset="77"/>
            </a:endParaRPr>
          </a:p>
          <a:p>
            <a:pPr algn="ctr">
              <a:lnSpc>
                <a:spcPct val="85000"/>
              </a:lnSpc>
            </a:pPr>
            <a:r>
              <a:rPr lang="en-BA" sz="28700" dirty="0">
                <a:gradFill flip="none" rotWithShape="1">
                  <a:gsLst>
                    <a:gs pos="39000">
                      <a:schemeClr val="tx1"/>
                    </a:gs>
                    <a:gs pos="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oppins Medium" pitchFamily="2" charset="77"/>
                <a:cs typeface="Poppins Medium" pitchFamily="2" charset="77"/>
              </a:rPr>
              <a:t>15</a:t>
            </a:r>
            <a:r>
              <a:rPr lang="en-BA" sz="7200" dirty="0"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2642544" y="-5435769"/>
              <a:ext cx="12484716" cy="25986289"/>
            </p:xfrm>
            <a:graphic>
              <a:graphicData uri="http://schemas.microsoft.com/office/drawing/2017/model3d">
                <am3d:model3d r:embed="rId4">
                  <am3d:spPr>
                    <a:xfrm rot="3302734">
                      <a:off x="0" y="0"/>
                      <a:ext cx="12484716" cy="25986289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923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302734">
                <a:off x="-2642544" y="-5435769"/>
                <a:ext cx="12484716" cy="25986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FF23093-3EBB-976C-AE9F-1BB46677BC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33170" y="559669"/>
              <a:ext cx="508545" cy="6059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08545" cy="6059810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35758" ay="3167682" az="67046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541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FF23093-3EBB-976C-AE9F-1BB46677B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3170" y="559669"/>
                <a:ext cx="508545" cy="605981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A41E7DA-2171-9822-5D49-107212A3AB98}"/>
              </a:ext>
            </a:extLst>
          </p:cNvPr>
          <p:cNvSpPr txBox="1"/>
          <p:nvPr/>
        </p:nvSpPr>
        <p:spPr>
          <a:xfrm>
            <a:off x="-6059173" y="4025850"/>
            <a:ext cx="3657348" cy="209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Lorem ipsum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dolor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sit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amet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consectetur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adipiscing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elit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Aliquam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est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tincidunt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egestas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erat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quis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ultricies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orci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Morbi semper,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massa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et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vulputate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feugiat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urna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dui cursus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tortor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sodales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magna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neque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arcu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050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00E36F-8802-8C64-92A0-A7A6C500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67" y="3130267"/>
            <a:ext cx="597465" cy="5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549F5-DFBD-0BBB-ABB6-0C6C558FA876}"/>
              </a:ext>
            </a:extLst>
          </p:cNvPr>
          <p:cNvSpPr txBox="1"/>
          <p:nvPr/>
        </p:nvSpPr>
        <p:spPr>
          <a:xfrm>
            <a:off x="2401823" y="508843"/>
            <a:ext cx="7388352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2800" dirty="0">
                <a:latin typeface="Poppins Light" pitchFamily="2" charset="77"/>
                <a:cs typeface="Poppins Light" pitchFamily="2" charset="77"/>
              </a:rPr>
              <a:t>iPhone</a:t>
            </a:r>
            <a:endParaRPr lang="en-BA" sz="7200" dirty="0">
              <a:latin typeface="Poppins Light" pitchFamily="2" charset="77"/>
              <a:cs typeface="Poppins Light" pitchFamily="2" charset="77"/>
            </a:endParaRPr>
          </a:p>
          <a:p>
            <a:pPr algn="ctr">
              <a:lnSpc>
                <a:spcPct val="85000"/>
              </a:lnSpc>
            </a:pPr>
            <a:r>
              <a:rPr lang="en-BA" sz="28700" dirty="0">
                <a:gradFill flip="none" rotWithShape="1">
                  <a:gsLst>
                    <a:gs pos="39000">
                      <a:schemeClr val="tx1"/>
                    </a:gs>
                    <a:gs pos="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oppins Medium" pitchFamily="2" charset="77"/>
                <a:cs typeface="Poppins Medium" pitchFamily="2" charset="77"/>
              </a:rPr>
              <a:t>15</a:t>
            </a:r>
            <a:r>
              <a:rPr lang="en-BA" sz="7200" dirty="0"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804020">
              <a:off x="-9431104" y="-33465712"/>
              <a:ext cx="18862208" cy="81587951"/>
            </p:xfrm>
            <a:graphic>
              <a:graphicData uri="http://schemas.microsoft.com/office/drawing/2017/model3d">
                <am3d:model3d r:embed="rId4">
                  <am3d:spPr>
                    <a:xfrm rot="4804020">
                      <a:off x="0" y="0"/>
                      <a:ext cx="18862208" cy="81587951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6309937" ay="-1774766" az="71257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08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804020">
                <a:off x="-9431104" y="-33465712"/>
                <a:ext cx="18862208" cy="815879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549F5-DFBD-0BBB-ABB6-0C6C558FA876}"/>
              </a:ext>
            </a:extLst>
          </p:cNvPr>
          <p:cNvSpPr txBox="1"/>
          <p:nvPr/>
        </p:nvSpPr>
        <p:spPr>
          <a:xfrm>
            <a:off x="-7578476" y="661675"/>
            <a:ext cx="6571262" cy="184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1400" dirty="0">
                <a:latin typeface="Poppins Light" pitchFamily="2" charset="77"/>
                <a:cs typeface="Poppins Light" pitchFamily="2" charset="77"/>
              </a:rPr>
              <a:t>iPhone</a:t>
            </a:r>
            <a:endParaRPr lang="en-BA" sz="4400" dirty="0">
              <a:latin typeface="Poppins Light" pitchFamily="2" charset="77"/>
              <a:cs typeface="Poppins Light" pitchFamily="2" charset="77"/>
            </a:endParaRPr>
          </a:p>
          <a:p>
            <a:pPr algn="ctr">
              <a:lnSpc>
                <a:spcPct val="85000"/>
              </a:lnSpc>
            </a:pPr>
            <a:r>
              <a:rPr lang="en-BA" sz="11500" dirty="0">
                <a:gradFill flip="none" rotWithShape="1">
                  <a:gsLst>
                    <a:gs pos="39000">
                      <a:schemeClr val="tx1"/>
                    </a:gs>
                    <a:gs pos="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oppins Medium" pitchFamily="2" charset="77"/>
                <a:cs typeface="Poppins Medium" pitchFamily="2" charset="77"/>
              </a:rPr>
              <a:t>15</a:t>
            </a:r>
            <a:r>
              <a:rPr lang="en-BA" sz="4400" dirty="0"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89198" y="3092392"/>
              <a:ext cx="6213599" cy="127563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13599" cy="12756300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46" ay="2151970" az="107739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346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9198" y="3092392"/>
                <a:ext cx="6213599" cy="127563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884855F-A668-5387-0C38-08C290931260}"/>
              </a:ext>
            </a:extLst>
          </p:cNvPr>
          <p:cNvSpPr txBox="1"/>
          <p:nvPr/>
        </p:nvSpPr>
        <p:spPr>
          <a:xfrm>
            <a:off x="-6499689" y="4025850"/>
            <a:ext cx="3657348" cy="209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Lorem ipsum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dolor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sit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amet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consectetur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adipiscing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elit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Aliquam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est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tincidunt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egestas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erat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quis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ultricies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orci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Morbi semper,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massa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et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vulputate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feugiat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urna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dui cursus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tortor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sodales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magna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neque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arcu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9B44B37-4C2C-844C-39ED-9FC559D88C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33170" y="559669"/>
              <a:ext cx="508545" cy="60598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8545" cy="6059810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35758" ay="3167682" az="6704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41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9B44B37-4C2C-844C-39ED-9FC559D88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3170" y="559669"/>
                <a:ext cx="508545" cy="605981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49F8A5-2C2A-38B6-C723-612417FBD5F1}"/>
              </a:ext>
            </a:extLst>
          </p:cNvPr>
          <p:cNvSpPr txBox="1"/>
          <p:nvPr/>
        </p:nvSpPr>
        <p:spPr>
          <a:xfrm>
            <a:off x="3729651" y="857707"/>
            <a:ext cx="4732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Poppins Medium" pitchFamily="2" charset="77"/>
                <a:cs typeface="Poppins Medium" pitchFamily="2" charset="77"/>
              </a:rPr>
              <a:t>Dynamic Island. </a:t>
            </a:r>
            <a:br>
              <a:rPr lang="en-GB" sz="3600" dirty="0">
                <a:latin typeface="Poppins Medium" pitchFamily="2" charset="77"/>
                <a:cs typeface="Poppins Medium" pitchFamily="2" charset="77"/>
              </a:rPr>
            </a:br>
            <a:r>
              <a:rPr lang="en-GB" sz="3600" dirty="0">
                <a:latin typeface="Poppins Medium" pitchFamily="2" charset="77"/>
                <a:cs typeface="Poppins Medium" pitchFamily="2" charset="77"/>
              </a:rPr>
              <a:t>For when things just pop up.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E23A4-2A80-231C-7694-7ADF2D9FFF6F}"/>
              </a:ext>
            </a:extLst>
          </p:cNvPr>
          <p:cNvSpPr txBox="1"/>
          <p:nvPr/>
        </p:nvSpPr>
        <p:spPr>
          <a:xfrm>
            <a:off x="12954453" y="559669"/>
            <a:ext cx="2204744" cy="126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400" dirty="0">
                <a:latin typeface="Poppins Light" pitchFamily="2" charset="77"/>
                <a:cs typeface="Poppins Light" pitchFamily="2" charset="77"/>
              </a:rPr>
              <a:t>Lorem ipsum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dolor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sit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amet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consectetur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adipiscing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elit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.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Aliquam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eget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est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tincidunt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egestas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erat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quis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ultricies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400" dirty="0" err="1">
                <a:latin typeface="Poppins Light" pitchFamily="2" charset="77"/>
                <a:cs typeface="Poppins Light" pitchFamily="2" charset="77"/>
              </a:rPr>
              <a:t>orci</a:t>
            </a:r>
            <a:r>
              <a:rPr lang="en-GB" sz="1400" dirty="0">
                <a:latin typeface="Poppins Light" pitchFamily="2" charset="77"/>
                <a:cs typeface="Poppins Light" pitchFamily="2" charset="77"/>
              </a:rPr>
              <a:t>. </a:t>
            </a:r>
            <a:endParaRPr lang="en-BA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C9C593-F540-4353-E562-D180285B639C}"/>
              </a:ext>
            </a:extLst>
          </p:cNvPr>
          <p:cNvSpPr/>
          <p:nvPr/>
        </p:nvSpPr>
        <p:spPr>
          <a:xfrm>
            <a:off x="4460359" y="3322040"/>
            <a:ext cx="3271276" cy="520118"/>
          </a:xfrm>
          <a:prstGeom prst="roundRect">
            <a:avLst>
              <a:gd name="adj" fmla="val 349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DA652C-734E-CB68-BFD3-E6C1E3B582A9}"/>
              </a:ext>
            </a:extLst>
          </p:cNvPr>
          <p:cNvGrpSpPr/>
          <p:nvPr/>
        </p:nvGrpSpPr>
        <p:grpSpPr>
          <a:xfrm>
            <a:off x="4578353" y="3435684"/>
            <a:ext cx="936639" cy="307777"/>
            <a:chOff x="4578353" y="3435684"/>
            <a:chExt cx="93663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1EA6CB-745B-4EFF-4B16-6014E04FC8F0}"/>
                </a:ext>
              </a:extLst>
            </p:cNvPr>
            <p:cNvSpPr txBox="1"/>
            <p:nvPr/>
          </p:nvSpPr>
          <p:spPr>
            <a:xfrm>
              <a:off x="4742635" y="3435684"/>
              <a:ext cx="7723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BA" sz="1400" dirty="0">
                  <a:solidFill>
                    <a:srgbClr val="6AFF78"/>
                  </a:solidFill>
                  <a:latin typeface="Poppins Light" pitchFamily="2" charset="77"/>
                  <a:cs typeface="Poppins Light" pitchFamily="2" charset="77"/>
                </a:rPr>
                <a:t>0:08</a:t>
              </a:r>
              <a:endParaRPr lang="en-BA" sz="1600" dirty="0">
                <a:solidFill>
                  <a:srgbClr val="6AFF78"/>
                </a:solidFill>
                <a:latin typeface="Poppins Light" pitchFamily="2" charset="77"/>
                <a:cs typeface="Poppins Light" pitchFamily="2" charset="77"/>
              </a:endParaRPr>
            </a:p>
          </p:txBody>
        </p:sp>
        <p:pic>
          <p:nvPicPr>
            <p:cNvPr id="15" name="Graphic 14" descr="Receiver with solid fill">
              <a:extLst>
                <a:ext uri="{FF2B5EF4-FFF2-40B4-BE49-F238E27FC236}">
                  <a16:creationId xmlns:a16="http://schemas.microsoft.com/office/drawing/2014/main" id="{F1F0364A-F711-9FF0-9F2D-C0AC5C1B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39832">
              <a:off x="4578353" y="3482189"/>
              <a:ext cx="190846" cy="19084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287115F-6646-0650-B1CC-54B4262BF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6682" y="3477380"/>
            <a:ext cx="310526" cy="2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124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Poppins Light</vt:lpstr>
      <vt:lpstr>Poppins Medium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Sunuwar, Swarnim</dc:creator>
  <cp:lastModifiedBy>Sunuwar, Swarnim</cp:lastModifiedBy>
  <cp:revision>1</cp:revision>
  <dcterms:created xsi:type="dcterms:W3CDTF">2024-06-20T03:23:04Z</dcterms:created>
  <dcterms:modified xsi:type="dcterms:W3CDTF">2024-06-20T03:24:05Z</dcterms:modified>
</cp:coreProperties>
</file>